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2" r:id="rId5"/>
    <p:sldId id="263" r:id="rId6"/>
    <p:sldId id="261" r:id="rId7"/>
    <p:sldId id="259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98"/>
    <p:restoredTop sz="94631"/>
  </p:normalViewPr>
  <p:slideViewPr>
    <p:cSldViewPr snapToGrid="0" snapToObjects="1">
      <p:cViewPr varScale="1">
        <p:scale>
          <a:sx n="98" d="100"/>
          <a:sy n="98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0" y="593740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02D8F0-229E-B445-9DD6-3CC1735D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091"/>
            <a:ext cx="12192000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670</TotalTime>
  <Words>89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48</cp:revision>
  <dcterms:created xsi:type="dcterms:W3CDTF">2018-10-26T23:43:46Z</dcterms:created>
  <dcterms:modified xsi:type="dcterms:W3CDTF">2018-11-20T16:22:31Z</dcterms:modified>
</cp:coreProperties>
</file>